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" y="0"/>
            <a:ext cx="9001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24744"/>
            <a:ext cx="345638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/>
              <a:t>Март 8 </a:t>
            </a:r>
            <a:r>
              <a:rPr lang="ru-RU" sz="3600" b="1" i="1" dirty="0" err="1"/>
              <a:t>таварыштыр</a:t>
            </a:r>
            <a:r>
              <a:rPr lang="ru-RU" sz="3600" b="1" i="1" dirty="0"/>
              <a:t> </a:t>
            </a:r>
            <a:r>
              <a:rPr lang="ru-RU" sz="3600" b="1" i="1" dirty="0" err="1"/>
              <a:t>аваларга</a:t>
            </a:r>
            <a:r>
              <a:rPr lang="ru-RU" sz="3600" b="1" i="1" dirty="0"/>
              <a:t>, </a:t>
            </a:r>
            <a:r>
              <a:rPr lang="ru-RU" sz="3600" b="1" i="1" dirty="0" err="1"/>
              <a:t>кырган-аваларга</a:t>
            </a:r>
            <a:endParaRPr lang="ru-RU" sz="3600" b="1" i="1" dirty="0"/>
          </a:p>
          <a:p>
            <a:pPr algn="ctr"/>
            <a:r>
              <a:rPr lang="ru-RU" sz="3600" b="1" i="1" dirty="0" err="1" smtClean="0"/>
              <a:t>байыр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чедириишкини</a:t>
            </a:r>
            <a:r>
              <a:rPr lang="ru-RU" sz="3600" b="1" i="1" dirty="0"/>
              <a:t>!</a:t>
            </a:r>
          </a:p>
          <a:p>
            <a:pPr algn="ctr"/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82452"/>
            <a:ext cx="33843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86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55"/>
            <a:ext cx="90043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283392">
            <a:off x="1219288" y="9510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Авамнын</a:t>
            </a:r>
            <a:r>
              <a:rPr lang="ru-RU" b="1" dirty="0"/>
              <a:t> </a:t>
            </a:r>
            <a:r>
              <a:rPr lang="ru-RU" b="1" dirty="0" err="1"/>
              <a:t>оо</a:t>
            </a:r>
            <a:endParaRPr lang="ru-RU" dirty="0"/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Монгуш</a:t>
            </a:r>
            <a:r>
              <a:rPr lang="ru-RU" b="1" dirty="0"/>
              <a:t> </a:t>
            </a:r>
            <a:r>
              <a:rPr lang="ru-RU" b="1" dirty="0" err="1"/>
              <a:t>Кенин-Лопсан</a:t>
            </a:r>
            <a:r>
              <a:rPr lang="ru-RU" b="1" dirty="0"/>
              <a:t>)</a:t>
            </a:r>
            <a:endParaRPr lang="ru-RU" dirty="0"/>
          </a:p>
          <a:p>
            <a:r>
              <a:rPr lang="ru-RU" dirty="0" err="1"/>
              <a:t>Элик</a:t>
            </a:r>
            <a:r>
              <a:rPr lang="ru-RU" dirty="0"/>
              <a:t> </a:t>
            </a:r>
            <a:r>
              <a:rPr lang="ru-RU" dirty="0" err="1"/>
              <a:t>безин</a:t>
            </a:r>
            <a:r>
              <a:rPr lang="ru-RU" dirty="0"/>
              <a:t> </a:t>
            </a:r>
            <a:r>
              <a:rPr lang="ru-RU" dirty="0" err="1"/>
              <a:t>турлаглыг</a:t>
            </a:r>
            <a:r>
              <a:rPr lang="ru-RU" dirty="0"/>
              <a:t> </a:t>
            </a:r>
            <a:r>
              <a:rPr lang="ru-RU" dirty="0" err="1"/>
              <a:t>дээр</a:t>
            </a:r>
            <a:r>
              <a:rPr lang="ru-RU" dirty="0"/>
              <a:t>?</a:t>
            </a:r>
          </a:p>
          <a:p>
            <a:r>
              <a:rPr lang="ru-RU" dirty="0" err="1"/>
              <a:t>Элик</a:t>
            </a:r>
            <a:r>
              <a:rPr lang="ru-RU" dirty="0"/>
              <a:t> </a:t>
            </a:r>
            <a:r>
              <a:rPr lang="ru-RU" dirty="0" err="1"/>
              <a:t>чуртун</a:t>
            </a:r>
            <a:r>
              <a:rPr lang="ru-RU" dirty="0"/>
              <a:t> </a:t>
            </a:r>
            <a:r>
              <a:rPr lang="ru-RU" dirty="0" err="1"/>
              <a:t>кагбас</a:t>
            </a:r>
            <a:r>
              <a:rPr lang="ru-RU" dirty="0"/>
              <a:t> </a:t>
            </a:r>
            <a:r>
              <a:rPr lang="ru-RU" dirty="0" err="1"/>
              <a:t>дижир</a:t>
            </a:r>
            <a:r>
              <a:rPr lang="ru-RU" dirty="0"/>
              <a:t>.</a:t>
            </a:r>
          </a:p>
          <a:p>
            <a:r>
              <a:rPr lang="ru-RU" dirty="0" err="1"/>
              <a:t>Кезек-кезек</a:t>
            </a:r>
            <a:r>
              <a:rPr lang="ru-RU" dirty="0"/>
              <a:t> </a:t>
            </a:r>
            <a:r>
              <a:rPr lang="ru-RU" dirty="0" err="1"/>
              <a:t>авамнын</a:t>
            </a:r>
            <a:r>
              <a:rPr lang="ru-RU" dirty="0"/>
              <a:t> </a:t>
            </a:r>
            <a:r>
              <a:rPr lang="ru-RU" dirty="0" err="1"/>
              <a:t>оон</a:t>
            </a:r>
            <a:endParaRPr lang="ru-RU" dirty="0"/>
          </a:p>
          <a:p>
            <a:r>
              <a:rPr lang="ru-RU" dirty="0" err="1"/>
              <a:t>Кедергейин</a:t>
            </a:r>
            <a:r>
              <a:rPr lang="ru-RU" dirty="0"/>
              <a:t> </a:t>
            </a:r>
            <a:r>
              <a:rPr lang="ru-RU" dirty="0" err="1"/>
              <a:t>сактып</a:t>
            </a:r>
            <a:r>
              <a:rPr lang="ru-RU" dirty="0"/>
              <a:t> </a:t>
            </a:r>
            <a:r>
              <a:rPr lang="ru-RU" dirty="0" err="1"/>
              <a:t>кээр</a:t>
            </a:r>
            <a:r>
              <a:rPr lang="ru-RU" dirty="0"/>
              <a:t> мен.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Авам</a:t>
            </a:r>
            <a:r>
              <a:rPr lang="ru-RU" dirty="0"/>
              <a:t> </a:t>
            </a:r>
            <a:r>
              <a:rPr lang="ru-RU" dirty="0" err="1"/>
              <a:t>мени</a:t>
            </a:r>
            <a:r>
              <a:rPr lang="ru-RU" dirty="0"/>
              <a:t> </a:t>
            </a:r>
            <a:r>
              <a:rPr lang="ru-RU" dirty="0" err="1"/>
              <a:t>божаан</a:t>
            </a:r>
            <a:r>
              <a:rPr lang="ru-RU" dirty="0"/>
              <a:t> </a:t>
            </a:r>
            <a:r>
              <a:rPr lang="ru-RU" dirty="0" err="1"/>
              <a:t>оомну</a:t>
            </a:r>
            <a:r>
              <a:rPr lang="ru-RU" dirty="0"/>
              <a:t>,</a:t>
            </a:r>
          </a:p>
          <a:p>
            <a:r>
              <a:rPr lang="ru-RU" dirty="0" err="1"/>
              <a:t>Авам</a:t>
            </a:r>
            <a:r>
              <a:rPr lang="ru-RU" dirty="0"/>
              <a:t> </a:t>
            </a:r>
            <a:r>
              <a:rPr lang="ru-RU" dirty="0" err="1"/>
              <a:t>мени</a:t>
            </a:r>
            <a:r>
              <a:rPr lang="ru-RU" dirty="0"/>
              <a:t> </a:t>
            </a:r>
            <a:r>
              <a:rPr lang="ru-RU" dirty="0" err="1"/>
              <a:t>ошкаан</a:t>
            </a:r>
            <a:r>
              <a:rPr lang="ru-RU" dirty="0"/>
              <a:t> </a:t>
            </a:r>
            <a:r>
              <a:rPr lang="ru-RU" dirty="0" err="1"/>
              <a:t>оомну</a:t>
            </a:r>
            <a:r>
              <a:rPr lang="ru-RU" dirty="0"/>
              <a:t>,</a:t>
            </a:r>
          </a:p>
          <a:p>
            <a:r>
              <a:rPr lang="ru-RU" dirty="0" err="1"/>
              <a:t>Авам</a:t>
            </a:r>
            <a:r>
              <a:rPr lang="ru-RU" dirty="0"/>
              <a:t> </a:t>
            </a:r>
            <a:r>
              <a:rPr lang="ru-RU" dirty="0" err="1"/>
              <a:t>ырын</a:t>
            </a:r>
            <a:r>
              <a:rPr lang="ru-RU" dirty="0"/>
              <a:t> </a:t>
            </a:r>
            <a:r>
              <a:rPr lang="ru-RU" dirty="0" err="1"/>
              <a:t>дыннаан</a:t>
            </a:r>
            <a:r>
              <a:rPr lang="ru-RU" dirty="0"/>
              <a:t> </a:t>
            </a:r>
            <a:r>
              <a:rPr lang="ru-RU" dirty="0" err="1"/>
              <a:t>оомну</a:t>
            </a:r>
            <a:endParaRPr lang="ru-RU" dirty="0"/>
          </a:p>
          <a:p>
            <a:r>
              <a:rPr lang="ru-RU" dirty="0" err="1"/>
              <a:t>Акшый</a:t>
            </a:r>
            <a:r>
              <a:rPr lang="ru-RU" dirty="0"/>
              <a:t> </a:t>
            </a:r>
            <a:r>
              <a:rPr lang="ru-RU" dirty="0" err="1"/>
              <a:t>бергеш</a:t>
            </a:r>
            <a:r>
              <a:rPr lang="ru-RU" dirty="0"/>
              <a:t> </a:t>
            </a:r>
            <a:r>
              <a:rPr lang="ru-RU" dirty="0" err="1"/>
              <a:t>алгап</a:t>
            </a:r>
            <a:r>
              <a:rPr lang="ru-RU" dirty="0"/>
              <a:t> тур мен.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Баштай</a:t>
            </a:r>
            <a:r>
              <a:rPr lang="ru-RU" dirty="0"/>
              <a:t> </a:t>
            </a:r>
            <a:r>
              <a:rPr lang="ru-RU" dirty="0" err="1"/>
              <a:t>ыглаан</a:t>
            </a:r>
            <a:r>
              <a:rPr lang="ru-RU" dirty="0"/>
              <a:t> </a:t>
            </a:r>
            <a:r>
              <a:rPr lang="ru-RU" dirty="0" err="1"/>
              <a:t>одаам</a:t>
            </a:r>
            <a:r>
              <a:rPr lang="ru-RU" dirty="0"/>
              <a:t> </a:t>
            </a:r>
            <a:r>
              <a:rPr lang="ru-RU" dirty="0" err="1"/>
              <a:t>боорга</a:t>
            </a:r>
            <a:r>
              <a:rPr lang="ru-RU" dirty="0"/>
              <a:t>,</a:t>
            </a:r>
          </a:p>
          <a:p>
            <a:r>
              <a:rPr lang="ru-RU" dirty="0" err="1"/>
              <a:t>Баштай</a:t>
            </a:r>
            <a:r>
              <a:rPr lang="ru-RU" dirty="0"/>
              <a:t> </a:t>
            </a:r>
            <a:r>
              <a:rPr lang="ru-RU" dirty="0" err="1"/>
              <a:t>унгээн</a:t>
            </a:r>
            <a:r>
              <a:rPr lang="ru-RU" dirty="0"/>
              <a:t> </a:t>
            </a:r>
            <a:r>
              <a:rPr lang="ru-RU" dirty="0" err="1"/>
              <a:t>черим</a:t>
            </a:r>
            <a:r>
              <a:rPr lang="ru-RU" dirty="0"/>
              <a:t> </a:t>
            </a:r>
            <a:r>
              <a:rPr lang="ru-RU" dirty="0" err="1"/>
              <a:t>боорга</a:t>
            </a:r>
            <a:r>
              <a:rPr lang="ru-RU" dirty="0"/>
              <a:t>,</a:t>
            </a:r>
          </a:p>
          <a:p>
            <a:r>
              <a:rPr lang="ru-RU" dirty="0" err="1"/>
              <a:t>Мактаар</a:t>
            </a:r>
            <a:r>
              <a:rPr lang="ru-RU" dirty="0"/>
              <a:t> </a:t>
            </a:r>
            <a:r>
              <a:rPr lang="ru-RU" dirty="0" err="1"/>
              <a:t>чаглаам</a:t>
            </a:r>
            <a:r>
              <a:rPr lang="ru-RU" dirty="0"/>
              <a:t> – </a:t>
            </a:r>
            <a:r>
              <a:rPr lang="ru-RU" dirty="0" err="1"/>
              <a:t>авамнын</a:t>
            </a:r>
            <a:r>
              <a:rPr lang="ru-RU" dirty="0"/>
              <a:t> </a:t>
            </a:r>
            <a:r>
              <a:rPr lang="ru-RU" dirty="0" err="1"/>
              <a:t>оо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72" y="1844824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9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" y="93663"/>
            <a:ext cx="90043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412776"/>
            <a:ext cx="43924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(Борис </a:t>
            </a:r>
            <a:r>
              <a:rPr lang="ru-RU" dirty="0" err="1"/>
              <a:t>Казырыкпай</a:t>
            </a:r>
            <a:r>
              <a:rPr lang="ru-RU" dirty="0"/>
              <a:t>)</a:t>
            </a:r>
          </a:p>
          <a:p>
            <a:r>
              <a:rPr lang="ru-RU" sz="2000" dirty="0"/>
              <a:t>Ава </a:t>
            </a:r>
            <a:r>
              <a:rPr lang="ru-RU" sz="2000" dirty="0" err="1"/>
              <a:t>кижээ</a:t>
            </a:r>
            <a:r>
              <a:rPr lang="ru-RU" sz="2000" dirty="0"/>
              <a:t> </a:t>
            </a:r>
            <a:r>
              <a:rPr lang="ru-RU" sz="2000" dirty="0" err="1"/>
              <a:t>ынай</a:t>
            </a:r>
            <a:r>
              <a:rPr lang="ru-RU" sz="2000" dirty="0"/>
              <a:t> </a:t>
            </a:r>
            <a:r>
              <a:rPr lang="ru-RU" sz="2000" dirty="0" err="1"/>
              <a:t>чажы</a:t>
            </a:r>
            <a:r>
              <a:rPr lang="ru-RU" sz="2000" dirty="0"/>
              <a:t> эн-не </a:t>
            </a:r>
            <a:r>
              <a:rPr lang="ru-RU" sz="2000" dirty="0" err="1"/>
              <a:t>эргим</a:t>
            </a:r>
            <a:r>
              <a:rPr lang="ru-RU" sz="2000" dirty="0"/>
              <a:t>,</a:t>
            </a:r>
          </a:p>
          <a:p>
            <a:r>
              <a:rPr lang="ru-RU" sz="2000" dirty="0"/>
              <a:t>Ада </a:t>
            </a:r>
            <a:r>
              <a:rPr lang="ru-RU" sz="2000" dirty="0" err="1"/>
              <a:t>кижээ</a:t>
            </a:r>
            <a:r>
              <a:rPr lang="ru-RU" sz="2000" dirty="0"/>
              <a:t> </a:t>
            </a:r>
            <a:r>
              <a:rPr lang="ru-RU" sz="2000" dirty="0" err="1"/>
              <a:t>торээн</a:t>
            </a:r>
            <a:r>
              <a:rPr lang="ru-RU" sz="2000" dirty="0"/>
              <a:t> </a:t>
            </a:r>
            <a:r>
              <a:rPr lang="ru-RU" sz="2000" dirty="0" err="1"/>
              <a:t>оглу</a:t>
            </a:r>
            <a:r>
              <a:rPr lang="ru-RU" sz="2000" dirty="0"/>
              <a:t> </a:t>
            </a:r>
            <a:r>
              <a:rPr lang="ru-RU" sz="2000" dirty="0" err="1"/>
              <a:t>кымдан</a:t>
            </a:r>
            <a:r>
              <a:rPr lang="ru-RU" sz="2000" dirty="0"/>
              <a:t> </a:t>
            </a:r>
            <a:r>
              <a:rPr lang="ru-RU" sz="2000" dirty="0" err="1"/>
              <a:t>артык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Араатан</a:t>
            </a:r>
            <a:r>
              <a:rPr lang="ru-RU" sz="2000" dirty="0"/>
              <a:t> ан </a:t>
            </a:r>
            <a:r>
              <a:rPr lang="ru-RU" sz="2000" dirty="0" err="1"/>
              <a:t>толун</a:t>
            </a:r>
            <a:r>
              <a:rPr lang="ru-RU" sz="2000" dirty="0"/>
              <a:t> база </a:t>
            </a:r>
            <a:r>
              <a:rPr lang="ru-RU" sz="2000" dirty="0" err="1"/>
              <a:t>эргеледир</a:t>
            </a:r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Матери дороже всего младенец ее,</a:t>
            </a:r>
          </a:p>
          <a:p>
            <a:r>
              <a:rPr lang="ru-RU" sz="2000" dirty="0"/>
              <a:t>Отцу же сын родной лучше всех,</a:t>
            </a:r>
          </a:p>
          <a:p>
            <a:r>
              <a:rPr lang="ru-RU" sz="2000" dirty="0"/>
              <a:t>Даже хищный зверь ласкает своего детеныша.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649837"/>
            <a:ext cx="3188965" cy="31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9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" y="67519"/>
            <a:ext cx="90043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510927">
            <a:off x="1069381" y="1478248"/>
            <a:ext cx="4347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Хой-ле</a:t>
            </a:r>
            <a:r>
              <a:rPr lang="ru-RU" sz="2000" dirty="0"/>
              <a:t> </a:t>
            </a:r>
            <a:r>
              <a:rPr lang="ru-RU" sz="2000" dirty="0" err="1"/>
              <a:t>кижи</a:t>
            </a:r>
            <a:r>
              <a:rPr lang="ru-RU" sz="2000" dirty="0"/>
              <a:t> </a:t>
            </a:r>
            <a:r>
              <a:rPr lang="ru-RU" sz="2000" dirty="0" err="1"/>
              <a:t>аразындан</a:t>
            </a:r>
            <a:r>
              <a:rPr lang="ru-RU" sz="2000" dirty="0"/>
              <a:t> </a:t>
            </a:r>
            <a:r>
              <a:rPr lang="ru-RU" sz="2000" dirty="0" err="1"/>
              <a:t>авам</a:t>
            </a:r>
            <a:r>
              <a:rPr lang="ru-RU" sz="2000" dirty="0"/>
              <a:t> </a:t>
            </a:r>
            <a:r>
              <a:rPr lang="ru-RU" sz="2000" dirty="0" err="1"/>
              <a:t>сенээ</a:t>
            </a:r>
            <a:endParaRPr lang="ru-RU" sz="2000" dirty="0"/>
          </a:p>
          <a:p>
            <a:r>
              <a:rPr lang="ru-RU" sz="2000" dirty="0" err="1"/>
              <a:t>Холун</a:t>
            </a:r>
            <a:r>
              <a:rPr lang="ru-RU" sz="2000" dirty="0"/>
              <a:t> </a:t>
            </a:r>
            <a:r>
              <a:rPr lang="ru-RU" sz="2000" dirty="0" err="1"/>
              <a:t>эртир</a:t>
            </a:r>
            <a:r>
              <a:rPr lang="ru-RU" sz="2000" dirty="0"/>
              <a:t> </a:t>
            </a:r>
            <a:r>
              <a:rPr lang="ru-RU" sz="2000" dirty="0" err="1"/>
              <a:t>ынак</a:t>
            </a:r>
            <a:r>
              <a:rPr lang="ru-RU" sz="2000" dirty="0"/>
              <a:t> </a:t>
            </a:r>
            <a:r>
              <a:rPr lang="ru-RU" sz="2000" dirty="0" err="1"/>
              <a:t>болган</a:t>
            </a:r>
            <a:r>
              <a:rPr lang="ru-RU" sz="2000" dirty="0"/>
              <a:t> </a:t>
            </a:r>
            <a:r>
              <a:rPr lang="ru-RU" sz="2000" dirty="0" err="1"/>
              <a:t>ужурум</a:t>
            </a:r>
            <a:r>
              <a:rPr lang="ru-RU" sz="2000" dirty="0"/>
              <a:t> </a:t>
            </a:r>
            <a:r>
              <a:rPr lang="ru-RU" sz="2000" dirty="0" err="1"/>
              <a:t>чул</a:t>
            </a:r>
            <a:r>
              <a:rPr lang="ru-RU" sz="2000" dirty="0"/>
              <a:t>?</a:t>
            </a:r>
          </a:p>
          <a:p>
            <a:r>
              <a:rPr lang="ru-RU" sz="2000" dirty="0" err="1"/>
              <a:t>Амыдырал</a:t>
            </a:r>
            <a:r>
              <a:rPr lang="ru-RU" sz="2000" dirty="0"/>
              <a:t>, </a:t>
            </a:r>
            <a:r>
              <a:rPr lang="ru-RU" sz="2000" dirty="0" err="1"/>
              <a:t>ажы-толду</a:t>
            </a:r>
            <a:r>
              <a:rPr lang="ru-RU" sz="2000" dirty="0"/>
              <a:t>, </a:t>
            </a:r>
            <a:r>
              <a:rPr lang="ru-RU" sz="2000" dirty="0" err="1"/>
              <a:t>кежик-чолду</a:t>
            </a:r>
            <a:r>
              <a:rPr lang="ru-RU" sz="2000" dirty="0"/>
              <a:t> – </a:t>
            </a:r>
          </a:p>
          <a:p>
            <a:r>
              <a:rPr lang="ru-RU" sz="2000" dirty="0" err="1"/>
              <a:t>Аас-кежик</a:t>
            </a:r>
            <a:r>
              <a:rPr lang="ru-RU" sz="2000" dirty="0"/>
              <a:t> </a:t>
            </a:r>
            <a:r>
              <a:rPr lang="ru-RU" sz="2000" dirty="0" err="1"/>
              <a:t>чаяап</a:t>
            </a:r>
            <a:r>
              <a:rPr lang="ru-RU" sz="2000" dirty="0"/>
              <a:t> </a:t>
            </a:r>
            <a:r>
              <a:rPr lang="ru-RU" sz="2000" dirty="0" err="1"/>
              <a:t>берген</a:t>
            </a:r>
            <a:r>
              <a:rPr lang="ru-RU" sz="2000" dirty="0"/>
              <a:t> </a:t>
            </a:r>
            <a:r>
              <a:rPr lang="ru-RU" sz="2000" dirty="0" err="1"/>
              <a:t>буяныында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871810">
            <a:off x="4462114" y="2766486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Аваларнын</a:t>
            </a:r>
            <a:r>
              <a:rPr lang="ru-RU" sz="2000" dirty="0"/>
              <a:t> </a:t>
            </a:r>
            <a:r>
              <a:rPr lang="ru-RU" sz="2000" dirty="0" err="1"/>
              <a:t>изиг</a:t>
            </a:r>
            <a:r>
              <a:rPr lang="ru-RU" sz="2000" dirty="0"/>
              <a:t> </a:t>
            </a:r>
            <a:r>
              <a:rPr lang="ru-RU" sz="2000" dirty="0" err="1"/>
              <a:t>чурээ</a:t>
            </a:r>
            <a:endParaRPr lang="ru-RU" sz="2000" dirty="0"/>
          </a:p>
          <a:p>
            <a:pPr algn="ctr"/>
            <a:r>
              <a:rPr lang="ru-RU" sz="2000" dirty="0" err="1"/>
              <a:t>Ажы</a:t>
            </a:r>
            <a:r>
              <a:rPr lang="ru-RU" sz="2000" dirty="0"/>
              <a:t>-тол </a:t>
            </a:r>
            <a:r>
              <a:rPr lang="ru-RU" sz="2000" dirty="0" err="1"/>
              <a:t>дээш</a:t>
            </a:r>
            <a:r>
              <a:rPr lang="ru-RU" sz="2000" dirty="0"/>
              <a:t> </a:t>
            </a:r>
            <a:r>
              <a:rPr lang="ru-RU" sz="2000" dirty="0" err="1"/>
              <a:t>амыр</a:t>
            </a:r>
            <a:r>
              <a:rPr lang="ru-RU" sz="2000" dirty="0"/>
              <a:t> </a:t>
            </a:r>
            <a:r>
              <a:rPr lang="ru-RU" sz="2000" dirty="0" err="1"/>
              <a:t>корбес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 err="1"/>
              <a:t>Чамбы-дипте</a:t>
            </a:r>
            <a:r>
              <a:rPr lang="ru-RU" sz="2000" dirty="0"/>
              <a:t> </a:t>
            </a:r>
            <a:r>
              <a:rPr lang="ru-RU" sz="2000" dirty="0" err="1"/>
              <a:t>аваларга</a:t>
            </a:r>
            <a:endParaRPr lang="ru-RU" sz="2000" dirty="0"/>
          </a:p>
          <a:p>
            <a:pPr algn="ctr"/>
            <a:r>
              <a:rPr lang="ru-RU" sz="2000" dirty="0" err="1"/>
              <a:t>Чайынныг</a:t>
            </a:r>
            <a:r>
              <a:rPr lang="ru-RU" sz="2000" dirty="0"/>
              <a:t> </a:t>
            </a:r>
            <a:r>
              <a:rPr lang="ru-RU" sz="2000" dirty="0" err="1"/>
              <a:t>дээр</a:t>
            </a:r>
            <a:r>
              <a:rPr lang="ru-RU" sz="2000" dirty="0"/>
              <a:t> </a:t>
            </a:r>
            <a:r>
              <a:rPr lang="ru-RU" sz="2000" dirty="0" err="1"/>
              <a:t>хуннээр</a:t>
            </a:r>
            <a:r>
              <a:rPr lang="ru-RU" sz="2000" dirty="0"/>
              <a:t> </a:t>
            </a:r>
            <a:r>
              <a:rPr lang="ru-RU" sz="2000" dirty="0" err="1"/>
              <a:t>турзун</a:t>
            </a:r>
            <a:r>
              <a:rPr lang="ru-RU" sz="2000" dirty="0"/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 rot="20985676">
            <a:off x="2402320" y="4449217"/>
            <a:ext cx="4327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Ава </a:t>
            </a:r>
            <a:r>
              <a:rPr lang="ru-RU" sz="2400" dirty="0" err="1"/>
              <a:t>чагыы</a:t>
            </a:r>
            <a:r>
              <a:rPr lang="ru-RU" sz="2400" dirty="0"/>
              <a:t> </a:t>
            </a:r>
            <a:r>
              <a:rPr lang="ru-RU" sz="2400" dirty="0" err="1"/>
              <a:t>биске</a:t>
            </a:r>
            <a:r>
              <a:rPr lang="ru-RU" sz="2400" dirty="0"/>
              <a:t> </a:t>
            </a:r>
            <a:r>
              <a:rPr lang="ru-RU" sz="2400" dirty="0" err="1"/>
              <a:t>хоойлу</a:t>
            </a:r>
            <a:endParaRPr lang="ru-RU" sz="2400" dirty="0"/>
          </a:p>
          <a:p>
            <a:pPr algn="ctr"/>
            <a:r>
              <a:rPr lang="ru-RU" sz="2400" dirty="0" err="1"/>
              <a:t>Ажыр</a:t>
            </a:r>
            <a:r>
              <a:rPr lang="ru-RU" sz="2400" dirty="0"/>
              <a:t> базар </a:t>
            </a:r>
            <a:r>
              <a:rPr lang="ru-RU" sz="2400" dirty="0" err="1"/>
              <a:t>барымдаа</a:t>
            </a:r>
            <a:r>
              <a:rPr lang="ru-RU" sz="2400" dirty="0"/>
              <a:t> </a:t>
            </a:r>
            <a:r>
              <a:rPr lang="ru-RU" sz="2400" dirty="0" err="1"/>
              <a:t>чок</a:t>
            </a:r>
            <a:endParaRPr lang="ru-RU" sz="2400" dirty="0"/>
          </a:p>
          <a:p>
            <a:pPr algn="ctr"/>
            <a:r>
              <a:rPr lang="ru-RU" sz="2400" dirty="0" err="1"/>
              <a:t>Арга</a:t>
            </a:r>
            <a:r>
              <a:rPr lang="ru-RU" sz="2400" dirty="0"/>
              <a:t>-суме, </a:t>
            </a:r>
            <a:r>
              <a:rPr lang="ru-RU" sz="2400" dirty="0" err="1"/>
              <a:t>чагыгларны</a:t>
            </a:r>
            <a:endParaRPr lang="ru-RU" sz="2400" dirty="0"/>
          </a:p>
          <a:p>
            <a:pPr algn="ctr"/>
            <a:r>
              <a:rPr lang="ru-RU" sz="2400" dirty="0" err="1"/>
              <a:t>Аартыктавайн</a:t>
            </a:r>
            <a:r>
              <a:rPr lang="ru-RU" sz="2400" dirty="0"/>
              <a:t> </a:t>
            </a:r>
            <a:r>
              <a:rPr lang="ru-RU" sz="2400" dirty="0" err="1"/>
              <a:t>ажыглаар</a:t>
            </a:r>
            <a:r>
              <a:rPr lang="ru-RU" sz="2400" dirty="0"/>
              <a:t> бис.</a:t>
            </a:r>
          </a:p>
        </p:txBody>
      </p:sp>
      <p:pic>
        <p:nvPicPr>
          <p:cNvPr id="4100" name="Picture 4" descr="https://im0-tub-ru.yandex.net/i?id=fbe0c3b681125b7f1bd35a2923a48867-l&amp;ref=rim&amp;n=13&amp;w=640&amp;h=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77163"/>
            <a:ext cx="1048756" cy="10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10493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74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110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79234</dc:creator>
  <cp:lastModifiedBy>79234</cp:lastModifiedBy>
  <cp:revision>4</cp:revision>
  <dcterms:created xsi:type="dcterms:W3CDTF">2022-03-04T01:29:17Z</dcterms:created>
  <dcterms:modified xsi:type="dcterms:W3CDTF">2022-03-04T02:15:42Z</dcterms:modified>
</cp:coreProperties>
</file>