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C384C2-5E5D-4316-9A05-39F2F7B08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92027D-677A-4768-8CEA-322BCB801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DBB721-C139-4017-AF30-39C66D785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25A1-EFC6-4688-9064-E2785D266C65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B82952-1FE6-48FD-9B6D-0B8EEF25D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55D29F-D617-4021-983B-D7B49C55B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45FE-510F-427A-B31C-760AB7388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9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87B7A-97A1-4516-A68E-6FB62FD9D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F88E98-A61F-4F59-91B6-43B51A52B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F13855-A236-4636-B304-FD1CFC8F8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25A1-EFC6-4688-9064-E2785D266C65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C1F282-2BAB-45F7-84E7-19EE82A30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8CE639-ACB1-4870-B9F7-6F334A57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45FE-510F-427A-B31C-760AB7388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19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3199FE7-3760-43C5-8D96-B1EED268F9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9A962F8-33E1-4769-9D4C-F08B80287E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F294D5-118A-4DBE-AB58-D752D6D39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25A1-EFC6-4688-9064-E2785D266C65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7C89A2-F198-4B6D-A202-753E1C5AB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EB840B-85B2-4222-8B96-4F2B8AEA0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45FE-510F-427A-B31C-760AB7388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271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6F89A-DB0B-42DD-B0D3-EC008743A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68B527-C223-45BA-8B39-5C1CB1846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A44121-34EE-4040-9B3B-A2A2AD834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25A1-EFC6-4688-9064-E2785D266C65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0DEF1A-EA59-4771-9B4B-863F5C150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0FC875-9048-4F23-A054-FE105DDDC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45FE-510F-427A-B31C-760AB7388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9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49754-3181-4EAD-B12D-8D4567264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7A0C8B-C17E-41A0-A144-E17937B9C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E50202-82E6-4D22-970F-0DEC16641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25A1-EFC6-4688-9064-E2785D266C65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F78CBF-7984-4B45-8775-D4D558871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16746C-5D6C-4DCD-8558-A12A1255E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45FE-510F-427A-B31C-760AB7388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00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78074C-BD51-4EDA-823A-1D53B7690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D745DD-0392-4295-8152-C2C04B0B42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7AB467-8825-4C14-A28B-4BB6F87F46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D4E3FF-BA11-4EAE-B02C-36248EA0A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25A1-EFC6-4688-9064-E2785D266C65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03E865-8B01-4135-9D30-17621985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7CBE39-6403-4D9A-8825-9FF81AC73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45FE-510F-427A-B31C-760AB7388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397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088E09-B1BE-4BBA-960F-8C5593C4E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00B3F-8DC8-4852-A980-04316C214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CFBE91-99BE-4A43-87EC-5BC5D0E63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A760ABA-F8D6-477E-8466-BDF8E50E31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21A626F-B11C-4823-A5EE-F145D9F4A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0533F3F-2657-4328-87C5-B4C46056F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25A1-EFC6-4688-9064-E2785D266C65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79E49CA-5101-47C7-A885-6C06D36DE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0421670-7698-4201-9732-2468276A7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45FE-510F-427A-B31C-760AB7388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691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8657F8-4F53-497A-B30C-1EA021969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21CE8B6-D9EE-4759-9C36-7CE81BA24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25A1-EFC6-4688-9064-E2785D266C65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790A73-58BA-42EE-94B8-07D0C288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064A15-80A4-446F-9AD2-481763385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45FE-510F-427A-B31C-760AB7388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805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505303-6CA9-44A1-B22C-1EEC39E8B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25A1-EFC6-4688-9064-E2785D266C65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773832E-52C8-4F57-8F42-7D4AC3A56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9433250-8F2D-4B1C-B4D8-8554971D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45FE-510F-427A-B31C-760AB7388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86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32D17-9126-4975-A0A3-C066E1F78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CDB070-9B29-43B8-BE94-C0027CAE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AC4BB7-33B3-43BC-8193-CB869B402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7C832D-CFE1-4226-8C09-D2CCC225C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25A1-EFC6-4688-9064-E2785D266C65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EFD7F1-2E19-41E9-A8E8-CFC5A9487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167D5E-43C2-4187-B1AC-4C34FF29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45FE-510F-427A-B31C-760AB7388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81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171B7-0AC1-4ABA-A275-886FCEB71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2AEB172-F13A-4366-8AC3-782A1CE629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2E1AE9-7AC0-4755-8A0C-F84233AEC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AEFE38-16AD-49BF-B2DE-93BD5F8C5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25A1-EFC6-4688-9064-E2785D266C65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1206E5-65CD-45EF-A0EE-3D4F05C6B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DEB983-102F-4DC4-876C-85120803A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45FE-510F-427A-B31C-760AB7388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174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09749F-D321-4B7A-8FE0-DEDE5CF20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73B455-1864-474D-A275-5849B19E3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971588-E233-48E2-A45C-2884D30C70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925A1-EFC6-4688-9064-E2785D266C65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C94ED8-4DC8-4E96-8113-7DB27E6F82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27BD9D-440D-4010-A50B-42C0F0096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045FE-510F-427A-B31C-760AB7388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47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69C9C-6998-425F-93DC-CEEDF7C53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57505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CDF9CE-12CB-4C9A-B739-C57500201C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E1A0F7-80B7-4C89-A6B2-799CBB1E6B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973261"/>
            <a:ext cx="9143999" cy="4724154"/>
          </a:xfrm>
          <a:prstGeom prst="rect">
            <a:avLst/>
          </a:prstGeom>
        </p:spPr>
      </p:pic>
      <p:pic>
        <p:nvPicPr>
          <p:cNvPr id="6" name="zvuk-sirenyi-politseyskoy-lodki">
            <a:hlinkClick r:id="" action="ppaction://media"/>
            <a:extLst>
              <a:ext uri="{FF2B5EF4-FFF2-40B4-BE49-F238E27FC236}">
                <a16:creationId xmlns:a16="http://schemas.microsoft.com/office/drawing/2014/main" id="{E476BD63-6CA9-4B24-AF8D-B872A7CC49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5815" y="5257800"/>
            <a:ext cx="609600" cy="133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0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C4B982-D90F-4B38-BC46-505E5F04C2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668D35BC-58E5-4A1C-A2F0-FE713DD021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11569" y="47888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2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086728-ED90-42CF-A090-AA647ED157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9FF25E3F-EE67-4C90-B1B7-EB817E36D9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7169" y="53515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8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B4A664-C9A9-4E62-9FCD-81BAFF034F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00199">
            <a:hlinkClick r:id="" action="ppaction://media"/>
            <a:extLst>
              <a:ext uri="{FF2B5EF4-FFF2-40B4-BE49-F238E27FC236}">
                <a16:creationId xmlns:a16="http://schemas.microsoft.com/office/drawing/2014/main" id="{5C6120A3-8A51-4071-972B-8E0D514E9F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2708" y="5814645"/>
            <a:ext cx="609600" cy="54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4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D946C7-AD1C-4031-8252-FC139EAE6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60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BDBE54-66A0-4567-BD9B-A5B3EFF21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20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449758-F0C2-41BE-83E3-A861A541E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00199">
            <a:hlinkClick r:id="" action="ppaction://media"/>
            <a:extLst>
              <a:ext uri="{FF2B5EF4-FFF2-40B4-BE49-F238E27FC236}">
                <a16:creationId xmlns:a16="http://schemas.microsoft.com/office/drawing/2014/main" id="{2F2C5A0B-3196-488F-BDED-FA0C645CA8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1692" y="38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8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4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0</Words>
  <Application>Microsoft Office PowerPoint</Application>
  <PresentationFormat>Широкоэкранный</PresentationFormat>
  <Paragraphs>0</Paragraphs>
  <Slides>7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2021-08-23T18:48:25Z</dcterms:created>
  <dcterms:modified xsi:type="dcterms:W3CDTF">2021-08-31T18:38:59Z</dcterms:modified>
</cp:coreProperties>
</file>